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313" r:id="rId3"/>
    <p:sldId id="314" r:id="rId4"/>
    <p:sldId id="403" r:id="rId5"/>
    <p:sldId id="872" r:id="rId6"/>
    <p:sldId id="487" r:id="rId7"/>
    <p:sldId id="632" r:id="rId8"/>
    <p:sldId id="633" r:id="rId9"/>
    <p:sldId id="634" r:id="rId10"/>
    <p:sldId id="593" r:id="rId11"/>
    <p:sldId id="653" r:id="rId12"/>
    <p:sldId id="636" r:id="rId13"/>
    <p:sldId id="639" r:id="rId14"/>
    <p:sldId id="640" r:id="rId15"/>
    <p:sldId id="600" r:id="rId16"/>
    <p:sldId id="606" r:id="rId17"/>
    <p:sldId id="664" r:id="rId18"/>
    <p:sldId id="875" r:id="rId19"/>
    <p:sldId id="873" r:id="rId20"/>
    <p:sldId id="651" r:id="rId21"/>
    <p:sldId id="874" r:id="rId22"/>
    <p:sldId id="819" r:id="rId23"/>
    <p:sldId id="820" r:id="rId24"/>
    <p:sldId id="675" r:id="rId25"/>
    <p:sldId id="704" r:id="rId26"/>
    <p:sldId id="706" r:id="rId27"/>
    <p:sldId id="660" r:id="rId28"/>
    <p:sldId id="876" r:id="rId29"/>
    <p:sldId id="274" r:id="rId30"/>
    <p:sldId id="298" r:id="rId31"/>
    <p:sldId id="29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C1A39107-0759-4809-9AD0-8CE9F7A85E19}"/>
    <pc:docChg chg="custSel addSld delSld modSld">
      <pc:chgData name="Wittman, Barry" userId="bff186cd-6ce8-41ba-8e8c-e85cdef216de" providerId="ADAL" clId="{C1A39107-0759-4809-9AD0-8CE9F7A85E19}" dt="2026-04-19T21:24:12.167" v="697"/>
      <pc:docMkLst>
        <pc:docMk/>
      </pc:docMkLst>
      <pc:sldChg chg="modSp">
        <pc:chgData name="Wittman, Barry" userId="bff186cd-6ce8-41ba-8e8c-e85cdef216de" providerId="ADAL" clId="{C1A39107-0759-4809-9AD0-8CE9F7A85E19}" dt="2026-04-19T21:07:22.941" v="7" actId="20577"/>
        <pc:sldMkLst>
          <pc:docMk/>
          <pc:sldMk cId="0" sldId="256"/>
        </pc:sldMkLst>
        <pc:spChg chg="mod">
          <ac:chgData name="Wittman, Barry" userId="bff186cd-6ce8-41ba-8e8c-e85cdef216de" providerId="ADAL" clId="{C1A39107-0759-4809-9AD0-8CE9F7A85E19}" dt="2026-04-19T21:07:22.941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C1A39107-0759-4809-9AD0-8CE9F7A85E19}" dt="2026-04-19T21:24:12.167" v="697"/>
        <pc:sldMkLst>
          <pc:docMk/>
          <pc:sldMk cId="0" sldId="297"/>
        </pc:sldMkLst>
        <pc:spChg chg="mod">
          <ac:chgData name="Wittman, Barry" userId="bff186cd-6ce8-41ba-8e8c-e85cdef216de" providerId="ADAL" clId="{C1A39107-0759-4809-9AD0-8CE9F7A85E19}" dt="2026-04-19T21:24:07.149" v="695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C1A39107-0759-4809-9AD0-8CE9F7A85E19}" dt="2026-04-19T21:23:06.437" v="683" actId="20577"/>
        <pc:sldMkLst>
          <pc:docMk/>
          <pc:sldMk cId="0" sldId="298"/>
        </pc:sldMkLst>
        <pc:spChg chg="mod">
          <ac:chgData name="Wittman, Barry" userId="bff186cd-6ce8-41ba-8e8c-e85cdef216de" providerId="ADAL" clId="{C1A39107-0759-4809-9AD0-8CE9F7A85E19}" dt="2026-04-19T21:23:06.437" v="68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C1A39107-0759-4809-9AD0-8CE9F7A85E19}" dt="2026-04-19T21:07:45.924" v="50" actId="20577"/>
        <pc:sldMkLst>
          <pc:docMk/>
          <pc:sldMk cId="0" sldId="313"/>
        </pc:sldMkLst>
        <pc:spChg chg="mod">
          <ac:chgData name="Wittman, Barry" userId="bff186cd-6ce8-41ba-8e8c-e85cdef216de" providerId="ADAL" clId="{C1A39107-0759-4809-9AD0-8CE9F7A85E19}" dt="2026-04-19T21:07:45.924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C1A39107-0759-4809-9AD0-8CE9F7A85E19}" dt="2026-04-19T21:11:21.185" v="55" actId="2696"/>
        <pc:sldMkLst>
          <pc:docMk/>
          <pc:sldMk cId="1482730322" sldId="346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3967149248" sldId="593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2622573333" sldId="600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998537129" sldId="606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2389533675" sldId="632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223283764" sldId="633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1998050189" sldId="634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1493757330" sldId="636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586475666" sldId="639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3118549327" sldId="640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3510698775" sldId="651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2978852481" sldId="653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517963827" sldId="660"/>
        </pc:sldMkLst>
      </pc:sldChg>
      <pc:sldChg chg="add">
        <pc:chgData name="Wittman, Barry" userId="bff186cd-6ce8-41ba-8e8c-e85cdef216de" providerId="ADAL" clId="{C1A39107-0759-4809-9AD0-8CE9F7A85E19}" dt="2026-04-19T21:11:09.280" v="52"/>
        <pc:sldMkLst>
          <pc:docMk/>
          <pc:sldMk cId="4024165000" sldId="664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4011138299" sldId="675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1756066957" sldId="704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247136031" sldId="706"/>
        </pc:sldMkLst>
      </pc:sldChg>
      <pc:sldChg chg="del">
        <pc:chgData name="Wittman, Barry" userId="bff186cd-6ce8-41ba-8e8c-e85cdef216de" providerId="ADAL" clId="{C1A39107-0759-4809-9AD0-8CE9F7A85E19}" dt="2026-04-19T21:09:23.106" v="51" actId="2696"/>
        <pc:sldMkLst>
          <pc:docMk/>
          <pc:sldMk cId="1386975606" sldId="801"/>
        </pc:sldMkLst>
      </pc:sldChg>
      <pc:sldChg chg="modSp add modAnim">
        <pc:chgData name="Wittman, Barry" userId="bff186cd-6ce8-41ba-8e8c-e85cdef216de" providerId="ADAL" clId="{C1A39107-0759-4809-9AD0-8CE9F7A85E19}" dt="2026-04-19T21:19:06.154" v="421" actId="27636"/>
        <pc:sldMkLst>
          <pc:docMk/>
          <pc:sldMk cId="2338844406" sldId="819"/>
        </pc:sldMkLst>
        <pc:spChg chg="mod">
          <ac:chgData name="Wittman, Barry" userId="bff186cd-6ce8-41ba-8e8c-e85cdef216de" providerId="ADAL" clId="{C1A39107-0759-4809-9AD0-8CE9F7A85E19}" dt="2026-04-19T21:19:06.154" v="421" actId="27636"/>
          <ac:spMkLst>
            <pc:docMk/>
            <pc:sldMk cId="2338844406" sldId="819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C1A39107-0759-4809-9AD0-8CE9F7A85E19}" dt="2026-04-19T21:22:42.467" v="677"/>
        <pc:sldMkLst>
          <pc:docMk/>
          <pc:sldMk cId="4235002473" sldId="820"/>
        </pc:sldMkLst>
        <pc:spChg chg="mod">
          <ac:chgData name="Wittman, Barry" userId="bff186cd-6ce8-41ba-8e8c-e85cdef216de" providerId="ADAL" clId="{C1A39107-0759-4809-9AD0-8CE9F7A85E19}" dt="2026-04-19T21:22:36.308" v="676" actId="20577"/>
          <ac:spMkLst>
            <pc:docMk/>
            <pc:sldMk cId="4235002473" sldId="820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C1A39107-0759-4809-9AD0-8CE9F7A85E19}" dt="2026-04-19T21:11:21.107" v="53" actId="2696"/>
        <pc:sldMkLst>
          <pc:docMk/>
          <pc:sldMk cId="3381689432" sldId="839"/>
        </pc:sldMkLst>
      </pc:sldChg>
      <pc:sldChg chg="del">
        <pc:chgData name="Wittman, Barry" userId="bff186cd-6ce8-41ba-8e8c-e85cdef216de" providerId="ADAL" clId="{C1A39107-0759-4809-9AD0-8CE9F7A85E19}" dt="2026-04-19T21:11:21.154" v="54" actId="2696"/>
        <pc:sldMkLst>
          <pc:docMk/>
          <pc:sldMk cId="2956992365" sldId="840"/>
        </pc:sldMkLst>
      </pc:sldChg>
      <pc:sldChg chg="del">
        <pc:chgData name="Wittman, Barry" userId="bff186cd-6ce8-41ba-8e8c-e85cdef216de" providerId="ADAL" clId="{C1A39107-0759-4809-9AD0-8CE9F7A85E19}" dt="2026-04-19T21:11:21.310" v="56" actId="2696"/>
        <pc:sldMkLst>
          <pc:docMk/>
          <pc:sldMk cId="4213496578" sldId="842"/>
        </pc:sldMkLst>
      </pc:sldChg>
      <pc:sldChg chg="del">
        <pc:chgData name="Wittman, Barry" userId="bff186cd-6ce8-41ba-8e8c-e85cdef216de" providerId="ADAL" clId="{C1A39107-0759-4809-9AD0-8CE9F7A85E19}" dt="2026-04-19T21:11:21.357" v="57" actId="2696"/>
        <pc:sldMkLst>
          <pc:docMk/>
          <pc:sldMk cId="770445361" sldId="843"/>
        </pc:sldMkLst>
      </pc:sldChg>
      <pc:sldChg chg="del">
        <pc:chgData name="Wittman, Barry" userId="bff186cd-6ce8-41ba-8e8c-e85cdef216de" providerId="ADAL" clId="{C1A39107-0759-4809-9AD0-8CE9F7A85E19}" dt="2026-04-19T21:11:21.560" v="60" actId="2696"/>
        <pc:sldMkLst>
          <pc:docMk/>
          <pc:sldMk cId="182591320" sldId="845"/>
        </pc:sldMkLst>
      </pc:sldChg>
      <pc:sldChg chg="del">
        <pc:chgData name="Wittman, Barry" userId="bff186cd-6ce8-41ba-8e8c-e85cdef216de" providerId="ADAL" clId="{C1A39107-0759-4809-9AD0-8CE9F7A85E19}" dt="2026-04-19T21:11:21.794" v="61" actId="2696"/>
        <pc:sldMkLst>
          <pc:docMk/>
          <pc:sldMk cId="3889833546" sldId="846"/>
        </pc:sldMkLst>
      </pc:sldChg>
      <pc:sldChg chg="del">
        <pc:chgData name="Wittman, Barry" userId="bff186cd-6ce8-41ba-8e8c-e85cdef216de" providerId="ADAL" clId="{C1A39107-0759-4809-9AD0-8CE9F7A85E19}" dt="2026-04-19T21:11:22.060" v="62" actId="2696"/>
        <pc:sldMkLst>
          <pc:docMk/>
          <pc:sldMk cId="4020417163" sldId="847"/>
        </pc:sldMkLst>
      </pc:sldChg>
      <pc:sldChg chg="del">
        <pc:chgData name="Wittman, Barry" userId="bff186cd-6ce8-41ba-8e8c-e85cdef216de" providerId="ADAL" clId="{C1A39107-0759-4809-9AD0-8CE9F7A85E19}" dt="2026-04-19T21:11:22.279" v="63" actId="2696"/>
        <pc:sldMkLst>
          <pc:docMk/>
          <pc:sldMk cId="2456990279" sldId="848"/>
        </pc:sldMkLst>
      </pc:sldChg>
      <pc:sldChg chg="del">
        <pc:chgData name="Wittman, Barry" userId="bff186cd-6ce8-41ba-8e8c-e85cdef216de" providerId="ADAL" clId="{C1A39107-0759-4809-9AD0-8CE9F7A85E19}" dt="2026-04-19T21:11:22.435" v="64" actId="2696"/>
        <pc:sldMkLst>
          <pc:docMk/>
          <pc:sldMk cId="496848008" sldId="849"/>
        </pc:sldMkLst>
      </pc:sldChg>
      <pc:sldChg chg="del">
        <pc:chgData name="Wittman, Barry" userId="bff186cd-6ce8-41ba-8e8c-e85cdef216de" providerId="ADAL" clId="{C1A39107-0759-4809-9AD0-8CE9F7A85E19}" dt="2026-04-19T21:11:22.497" v="65" actId="2696"/>
        <pc:sldMkLst>
          <pc:docMk/>
          <pc:sldMk cId="3816175614" sldId="850"/>
        </pc:sldMkLst>
      </pc:sldChg>
      <pc:sldChg chg="del">
        <pc:chgData name="Wittman, Barry" userId="bff186cd-6ce8-41ba-8e8c-e85cdef216de" providerId="ADAL" clId="{C1A39107-0759-4809-9AD0-8CE9F7A85E19}" dt="2026-04-19T21:11:22.716" v="66" actId="2696"/>
        <pc:sldMkLst>
          <pc:docMk/>
          <pc:sldMk cId="1352567956" sldId="851"/>
        </pc:sldMkLst>
      </pc:sldChg>
      <pc:sldChg chg="del">
        <pc:chgData name="Wittman, Barry" userId="bff186cd-6ce8-41ba-8e8c-e85cdef216de" providerId="ADAL" clId="{C1A39107-0759-4809-9AD0-8CE9F7A85E19}" dt="2026-04-19T21:11:22.904" v="67" actId="2696"/>
        <pc:sldMkLst>
          <pc:docMk/>
          <pc:sldMk cId="439756693" sldId="852"/>
        </pc:sldMkLst>
      </pc:sldChg>
      <pc:sldChg chg="del">
        <pc:chgData name="Wittman, Barry" userId="bff186cd-6ce8-41ba-8e8c-e85cdef216de" providerId="ADAL" clId="{C1A39107-0759-4809-9AD0-8CE9F7A85E19}" dt="2026-04-19T21:11:23.060" v="68" actId="2696"/>
        <pc:sldMkLst>
          <pc:docMk/>
          <pc:sldMk cId="4213564815" sldId="853"/>
        </pc:sldMkLst>
      </pc:sldChg>
      <pc:sldChg chg="del">
        <pc:chgData name="Wittman, Barry" userId="bff186cd-6ce8-41ba-8e8c-e85cdef216de" providerId="ADAL" clId="{C1A39107-0759-4809-9AD0-8CE9F7A85E19}" dt="2026-04-19T21:11:23.216" v="69" actId="2696"/>
        <pc:sldMkLst>
          <pc:docMk/>
          <pc:sldMk cId="1923954561" sldId="854"/>
        </pc:sldMkLst>
      </pc:sldChg>
      <pc:sldChg chg="modSp del">
        <pc:chgData name="Wittman, Barry" userId="bff186cd-6ce8-41ba-8e8c-e85cdef216de" providerId="ADAL" clId="{C1A39107-0759-4809-9AD0-8CE9F7A85E19}" dt="2026-04-19T21:11:23.610" v="71" actId="2696"/>
        <pc:sldMkLst>
          <pc:docMk/>
          <pc:sldMk cId="3991060271" sldId="855"/>
        </pc:sldMkLst>
        <pc:spChg chg="mod">
          <ac:chgData name="Wittman, Barry" userId="bff186cd-6ce8-41ba-8e8c-e85cdef216de" providerId="ADAL" clId="{C1A39107-0759-4809-9AD0-8CE9F7A85E19}" dt="2026-04-19T21:07:40.586" v="10" actId="27636"/>
          <ac:spMkLst>
            <pc:docMk/>
            <pc:sldMk cId="3991060271" sldId="855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C1A39107-0759-4809-9AD0-8CE9F7A85E19}" dt="2026-04-19T21:11:23.657" v="72" actId="2696"/>
        <pc:sldMkLst>
          <pc:docMk/>
          <pc:sldMk cId="643549602" sldId="856"/>
        </pc:sldMkLst>
      </pc:sldChg>
      <pc:sldChg chg="del">
        <pc:chgData name="Wittman, Barry" userId="bff186cd-6ce8-41ba-8e8c-e85cdef216de" providerId="ADAL" clId="{C1A39107-0759-4809-9AD0-8CE9F7A85E19}" dt="2026-04-19T21:11:23.860" v="73" actId="2696"/>
        <pc:sldMkLst>
          <pc:docMk/>
          <pc:sldMk cId="804616436" sldId="857"/>
        </pc:sldMkLst>
      </pc:sldChg>
      <pc:sldChg chg="del">
        <pc:chgData name="Wittman, Barry" userId="bff186cd-6ce8-41ba-8e8c-e85cdef216de" providerId="ADAL" clId="{C1A39107-0759-4809-9AD0-8CE9F7A85E19}" dt="2026-04-19T21:11:24.266" v="74" actId="2696"/>
        <pc:sldMkLst>
          <pc:docMk/>
          <pc:sldMk cId="110227474" sldId="858"/>
        </pc:sldMkLst>
      </pc:sldChg>
      <pc:sldChg chg="del">
        <pc:chgData name="Wittman, Barry" userId="bff186cd-6ce8-41ba-8e8c-e85cdef216de" providerId="ADAL" clId="{C1A39107-0759-4809-9AD0-8CE9F7A85E19}" dt="2026-04-19T21:11:24.704" v="75" actId="2696"/>
        <pc:sldMkLst>
          <pc:docMk/>
          <pc:sldMk cId="140638731" sldId="859"/>
        </pc:sldMkLst>
      </pc:sldChg>
      <pc:sldChg chg="del">
        <pc:chgData name="Wittman, Barry" userId="bff186cd-6ce8-41ba-8e8c-e85cdef216de" providerId="ADAL" clId="{C1A39107-0759-4809-9AD0-8CE9F7A85E19}" dt="2026-04-19T21:11:24.938" v="76" actId="2696"/>
        <pc:sldMkLst>
          <pc:docMk/>
          <pc:sldMk cId="2918112854" sldId="860"/>
        </pc:sldMkLst>
      </pc:sldChg>
      <pc:sldChg chg="del">
        <pc:chgData name="Wittman, Barry" userId="bff186cd-6ce8-41ba-8e8c-e85cdef216de" providerId="ADAL" clId="{C1A39107-0759-4809-9AD0-8CE9F7A85E19}" dt="2026-04-19T21:11:25.110" v="78" actId="2696"/>
        <pc:sldMkLst>
          <pc:docMk/>
          <pc:sldMk cId="763223843" sldId="861"/>
        </pc:sldMkLst>
      </pc:sldChg>
      <pc:sldChg chg="del">
        <pc:chgData name="Wittman, Barry" userId="bff186cd-6ce8-41ba-8e8c-e85cdef216de" providerId="ADAL" clId="{C1A39107-0759-4809-9AD0-8CE9F7A85E19}" dt="2026-04-19T21:11:25.125" v="79" actId="2696"/>
        <pc:sldMkLst>
          <pc:docMk/>
          <pc:sldMk cId="4105846996" sldId="862"/>
        </pc:sldMkLst>
      </pc:sldChg>
      <pc:sldChg chg="del">
        <pc:chgData name="Wittman, Barry" userId="bff186cd-6ce8-41ba-8e8c-e85cdef216de" providerId="ADAL" clId="{C1A39107-0759-4809-9AD0-8CE9F7A85E19}" dt="2026-04-19T21:11:25.266" v="80" actId="2696"/>
        <pc:sldMkLst>
          <pc:docMk/>
          <pc:sldMk cId="307373" sldId="863"/>
        </pc:sldMkLst>
      </pc:sldChg>
      <pc:sldChg chg="del">
        <pc:chgData name="Wittman, Barry" userId="bff186cd-6ce8-41ba-8e8c-e85cdef216de" providerId="ADAL" clId="{C1A39107-0759-4809-9AD0-8CE9F7A85E19}" dt="2026-04-19T21:11:25.453" v="82" actId="2696"/>
        <pc:sldMkLst>
          <pc:docMk/>
          <pc:sldMk cId="1481461295" sldId="864"/>
        </pc:sldMkLst>
      </pc:sldChg>
      <pc:sldChg chg="del">
        <pc:chgData name="Wittman, Barry" userId="bff186cd-6ce8-41ba-8e8c-e85cdef216de" providerId="ADAL" clId="{C1A39107-0759-4809-9AD0-8CE9F7A85E19}" dt="2026-04-19T21:11:25.688" v="83" actId="2696"/>
        <pc:sldMkLst>
          <pc:docMk/>
          <pc:sldMk cId="136328174" sldId="865"/>
        </pc:sldMkLst>
      </pc:sldChg>
      <pc:sldChg chg="del">
        <pc:chgData name="Wittman, Barry" userId="bff186cd-6ce8-41ba-8e8c-e85cdef216de" providerId="ADAL" clId="{C1A39107-0759-4809-9AD0-8CE9F7A85E19}" dt="2026-04-19T21:11:25.875" v="84" actId="2696"/>
        <pc:sldMkLst>
          <pc:docMk/>
          <pc:sldMk cId="1369693521" sldId="866"/>
        </pc:sldMkLst>
      </pc:sldChg>
      <pc:sldChg chg="del">
        <pc:chgData name="Wittman, Barry" userId="bff186cd-6ce8-41ba-8e8c-e85cdef216de" providerId="ADAL" clId="{C1A39107-0759-4809-9AD0-8CE9F7A85E19}" dt="2026-04-19T21:11:26.078" v="86" actId="2696"/>
        <pc:sldMkLst>
          <pc:docMk/>
          <pc:sldMk cId="1618564226" sldId="868"/>
        </pc:sldMkLst>
      </pc:sldChg>
      <pc:sldChg chg="del">
        <pc:chgData name="Wittman, Barry" userId="bff186cd-6ce8-41ba-8e8c-e85cdef216de" providerId="ADAL" clId="{C1A39107-0759-4809-9AD0-8CE9F7A85E19}" dt="2026-04-19T21:11:26.235" v="87" actId="2696"/>
        <pc:sldMkLst>
          <pc:docMk/>
          <pc:sldMk cId="1509664682" sldId="869"/>
        </pc:sldMkLst>
      </pc:sldChg>
      <pc:sldChg chg="del">
        <pc:chgData name="Wittman, Barry" userId="bff186cd-6ce8-41ba-8e8c-e85cdef216de" providerId="ADAL" clId="{C1A39107-0759-4809-9AD0-8CE9F7A85E19}" dt="2026-04-19T21:11:26.641" v="89" actId="2696"/>
        <pc:sldMkLst>
          <pc:docMk/>
          <pc:sldMk cId="2841845179" sldId="870"/>
        </pc:sldMkLst>
      </pc:sldChg>
      <pc:sldChg chg="modSp add">
        <pc:chgData name="Wittman, Barry" userId="bff186cd-6ce8-41ba-8e8c-e85cdef216de" providerId="ADAL" clId="{C1A39107-0759-4809-9AD0-8CE9F7A85E19}" dt="2026-04-19T21:12:51.353" v="129" actId="1035"/>
        <pc:sldMkLst>
          <pc:docMk/>
          <pc:sldMk cId="2944387994" sldId="872"/>
        </pc:sldMkLst>
        <pc:spChg chg="mod">
          <ac:chgData name="Wittman, Barry" userId="bff186cd-6ce8-41ba-8e8c-e85cdef216de" providerId="ADAL" clId="{C1A39107-0759-4809-9AD0-8CE9F7A85E19}" dt="2026-04-19T21:12:37.715" v="118" actId="403"/>
          <ac:spMkLst>
            <pc:docMk/>
            <pc:sldMk cId="2944387994" sldId="872"/>
            <ac:spMk id="5" creationId="{00000000-0000-0000-0000-000000000000}"/>
          </ac:spMkLst>
        </pc:spChg>
        <pc:picChg chg="mod">
          <ac:chgData name="Wittman, Barry" userId="bff186cd-6ce8-41ba-8e8c-e85cdef216de" providerId="ADAL" clId="{C1A39107-0759-4809-9AD0-8CE9F7A85E19}" dt="2026-04-19T21:12:51.353" v="129" actId="1035"/>
          <ac:picMkLst>
            <pc:docMk/>
            <pc:sldMk cId="2944387994" sldId="872"/>
            <ac:picMk id="30721" creationId="{00000000-0000-0000-0000-000000000000}"/>
          </ac:picMkLst>
        </pc:picChg>
        <pc:picChg chg="mod">
          <ac:chgData name="Wittman, Barry" userId="bff186cd-6ce8-41ba-8e8c-e85cdef216de" providerId="ADAL" clId="{C1A39107-0759-4809-9AD0-8CE9F7A85E19}" dt="2026-04-19T21:12:51.353" v="129" actId="1035"/>
          <ac:picMkLst>
            <pc:docMk/>
            <pc:sldMk cId="2944387994" sldId="872"/>
            <ac:picMk id="30722" creationId="{00000000-0000-0000-0000-000000000000}"/>
          </ac:picMkLst>
        </pc:picChg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4142918627" sldId="873"/>
        </pc:sldMkLst>
      </pc:sldChg>
      <pc:sldChg chg="add">
        <pc:chgData name="Wittman, Barry" userId="bff186cd-6ce8-41ba-8e8c-e85cdef216de" providerId="ADAL" clId="{C1A39107-0759-4809-9AD0-8CE9F7A85E19}" dt="2026-04-19T21:15:23.643" v="130"/>
        <pc:sldMkLst>
          <pc:docMk/>
          <pc:sldMk cId="161968796" sldId="874"/>
        </pc:sldMkLst>
      </pc:sldChg>
      <pc:sldChg chg="addSp delSp modSp add">
        <pc:chgData name="Wittman, Barry" userId="bff186cd-6ce8-41ba-8e8c-e85cdef216de" providerId="ADAL" clId="{C1A39107-0759-4809-9AD0-8CE9F7A85E19}" dt="2026-04-19T21:15:43.019" v="174" actId="20577"/>
        <pc:sldMkLst>
          <pc:docMk/>
          <pc:sldMk cId="19856391" sldId="875"/>
        </pc:sldMkLst>
        <pc:spChg chg="del">
          <ac:chgData name="Wittman, Barry" userId="bff186cd-6ce8-41ba-8e8c-e85cdef216de" providerId="ADAL" clId="{C1A39107-0759-4809-9AD0-8CE9F7A85E19}" dt="2026-04-19T21:15:35.684" v="132"/>
          <ac:spMkLst>
            <pc:docMk/>
            <pc:sldMk cId="19856391" sldId="875"/>
            <ac:spMk id="2" creationId="{A0BB53A6-8E3F-4581-B82E-CBF643507123}"/>
          </ac:spMkLst>
        </pc:spChg>
        <pc:spChg chg="del">
          <ac:chgData name="Wittman, Barry" userId="bff186cd-6ce8-41ba-8e8c-e85cdef216de" providerId="ADAL" clId="{C1A39107-0759-4809-9AD0-8CE9F7A85E19}" dt="2026-04-19T21:15:35.684" v="132"/>
          <ac:spMkLst>
            <pc:docMk/>
            <pc:sldMk cId="19856391" sldId="875"/>
            <ac:spMk id="3" creationId="{BEE1C3B6-61AC-4FB7-BA8E-A5C30E006C2A}"/>
          </ac:spMkLst>
        </pc:spChg>
        <pc:spChg chg="add mod">
          <ac:chgData name="Wittman, Barry" userId="bff186cd-6ce8-41ba-8e8c-e85cdef216de" providerId="ADAL" clId="{C1A39107-0759-4809-9AD0-8CE9F7A85E19}" dt="2026-04-19T21:15:43.019" v="174" actId="20577"/>
          <ac:spMkLst>
            <pc:docMk/>
            <pc:sldMk cId="19856391" sldId="875"/>
            <ac:spMk id="4" creationId="{5676A49C-F366-4A59-B7B4-7B2C1E650B34}"/>
          </ac:spMkLst>
        </pc:spChg>
        <pc:spChg chg="add mod">
          <ac:chgData name="Wittman, Barry" userId="bff186cd-6ce8-41ba-8e8c-e85cdef216de" providerId="ADAL" clId="{C1A39107-0759-4809-9AD0-8CE9F7A85E19}" dt="2026-04-19T21:15:35.684" v="132"/>
          <ac:spMkLst>
            <pc:docMk/>
            <pc:sldMk cId="19856391" sldId="875"/>
            <ac:spMk id="5" creationId="{7C24E342-B63B-4D4E-9607-CB86F9377978}"/>
          </ac:spMkLst>
        </pc:spChg>
      </pc:sldChg>
      <pc:sldChg chg="del">
        <pc:chgData name="Wittman, Barry" userId="bff186cd-6ce8-41ba-8e8c-e85cdef216de" providerId="ADAL" clId="{C1A39107-0759-4809-9AD0-8CE9F7A85E19}" dt="2026-04-19T21:11:21.451" v="58" actId="2696"/>
        <pc:sldMkLst>
          <pc:docMk/>
          <pc:sldMk cId="2756687166" sldId="888"/>
        </pc:sldMkLst>
      </pc:sldChg>
      <pc:sldChg chg="del">
        <pc:chgData name="Wittman, Barry" userId="bff186cd-6ce8-41ba-8e8c-e85cdef216de" providerId="ADAL" clId="{C1A39107-0759-4809-9AD0-8CE9F7A85E19}" dt="2026-04-19T21:11:21.529" v="59" actId="2696"/>
        <pc:sldMkLst>
          <pc:docMk/>
          <pc:sldMk cId="1148073895" sldId="889"/>
        </pc:sldMkLst>
      </pc:sldChg>
      <pc:sldChg chg="del">
        <pc:chgData name="Wittman, Barry" userId="bff186cd-6ce8-41ba-8e8c-e85cdef216de" providerId="ADAL" clId="{C1A39107-0759-4809-9AD0-8CE9F7A85E19}" dt="2026-04-19T21:11:23.438" v="70" actId="2696"/>
        <pc:sldMkLst>
          <pc:docMk/>
          <pc:sldMk cId="737191901" sldId="890"/>
        </pc:sldMkLst>
      </pc:sldChg>
      <pc:sldChg chg="del">
        <pc:chgData name="Wittman, Barry" userId="bff186cd-6ce8-41ba-8e8c-e85cdef216de" providerId="ADAL" clId="{C1A39107-0759-4809-9AD0-8CE9F7A85E19}" dt="2026-04-19T21:11:25.094" v="77" actId="2696"/>
        <pc:sldMkLst>
          <pc:docMk/>
          <pc:sldMk cId="1496230286" sldId="891"/>
        </pc:sldMkLst>
      </pc:sldChg>
      <pc:sldChg chg="del">
        <pc:chgData name="Wittman, Barry" userId="bff186cd-6ce8-41ba-8e8c-e85cdef216de" providerId="ADAL" clId="{C1A39107-0759-4809-9AD0-8CE9F7A85E19}" dt="2026-04-19T21:11:25.344" v="81" actId="2696"/>
        <pc:sldMkLst>
          <pc:docMk/>
          <pc:sldMk cId="1153433428" sldId="892"/>
        </pc:sldMkLst>
      </pc:sldChg>
      <pc:sldChg chg="del">
        <pc:chgData name="Wittman, Barry" userId="bff186cd-6ce8-41ba-8e8c-e85cdef216de" providerId="ADAL" clId="{C1A39107-0759-4809-9AD0-8CE9F7A85E19}" dt="2026-04-19T21:11:26.016" v="85" actId="2696"/>
        <pc:sldMkLst>
          <pc:docMk/>
          <pc:sldMk cId="4023177698" sldId="893"/>
        </pc:sldMkLst>
      </pc:sldChg>
      <pc:sldChg chg="del">
        <pc:chgData name="Wittman, Barry" userId="bff186cd-6ce8-41ba-8e8c-e85cdef216de" providerId="ADAL" clId="{C1A39107-0759-4809-9AD0-8CE9F7A85E19}" dt="2026-04-19T21:11:26.438" v="88" actId="2696"/>
        <pc:sldMkLst>
          <pc:docMk/>
          <pc:sldMk cId="3201386949" sldId="894"/>
        </pc:sldMkLst>
      </pc:sldChg>
      <pc:sldChg chg="del">
        <pc:chgData name="Wittman, Barry" userId="bff186cd-6ce8-41ba-8e8c-e85cdef216de" providerId="ADAL" clId="{C1A39107-0759-4809-9AD0-8CE9F7A85E19}" dt="2026-04-19T21:11:26.750" v="90" actId="2696"/>
        <pc:sldMkLst>
          <pc:docMk/>
          <pc:sldMk cId="3810046742" sldId="895"/>
        </pc:sldMkLst>
      </pc:sldChg>
    </pc:docChg>
  </pc:docChgLst>
  <pc:docChgLst>
    <pc:chgData name="Wittman, Barry" userId="bff186cd-6ce8-41ba-8e8c-e85cdef216de" providerId="ADAL" clId="{6BAEF7D5-26BB-476A-9570-CEC306B8B9D4}"/>
    <pc:docChg chg="undo custSel addSld delSld modSld sldOrd">
      <pc:chgData name="Wittman, Barry" userId="bff186cd-6ce8-41ba-8e8c-e85cdef216de" providerId="ADAL" clId="{6BAEF7D5-26BB-476A-9570-CEC306B8B9D4}" dt="2026-04-16T22:12:09.911" v="1566" actId="20577"/>
      <pc:docMkLst>
        <pc:docMk/>
      </pc:docMkLst>
      <pc:sldChg chg="modSp">
        <pc:chgData name="Wittman, Barry" userId="bff186cd-6ce8-41ba-8e8c-e85cdef216de" providerId="ADAL" clId="{6BAEF7D5-26BB-476A-9570-CEC306B8B9D4}" dt="2026-04-16T21:20:24.202" v="5" actId="20577"/>
        <pc:sldMkLst>
          <pc:docMk/>
          <pc:sldMk cId="0" sldId="256"/>
        </pc:sldMkLst>
        <pc:spChg chg="mod">
          <ac:chgData name="Wittman, Barry" userId="bff186cd-6ce8-41ba-8e8c-e85cdef216de" providerId="ADAL" clId="{6BAEF7D5-26BB-476A-9570-CEC306B8B9D4}" dt="2026-04-16T21:20:24.202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AEF7D5-26BB-476A-9570-CEC306B8B9D4}" dt="2026-04-16T22:12:09.911" v="1566" actId="20577"/>
        <pc:sldMkLst>
          <pc:docMk/>
          <pc:sldMk cId="0" sldId="297"/>
        </pc:sldMkLst>
        <pc:spChg chg="mod">
          <ac:chgData name="Wittman, Barry" userId="bff186cd-6ce8-41ba-8e8c-e85cdef216de" providerId="ADAL" clId="{6BAEF7D5-26BB-476A-9570-CEC306B8B9D4}" dt="2026-04-16T22:12:09.911" v="156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6BAEF7D5-26BB-476A-9570-CEC306B8B9D4}" dt="2026-04-16T22:11:57.301" v="1538" actId="20577"/>
        <pc:sldMkLst>
          <pc:docMk/>
          <pc:sldMk cId="0" sldId="298"/>
        </pc:sldMkLst>
        <pc:spChg chg="mod">
          <ac:chgData name="Wittman, Barry" userId="bff186cd-6ce8-41ba-8e8c-e85cdef216de" providerId="ADAL" clId="{6BAEF7D5-26BB-476A-9570-CEC306B8B9D4}" dt="2026-04-16T22:11:57.301" v="1538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6BAEF7D5-26BB-476A-9570-CEC306B8B9D4}" dt="2026-04-16T21:25:18.676" v="176" actId="20577"/>
        <pc:sldMkLst>
          <pc:docMk/>
          <pc:sldMk cId="3782908534" sldId="487"/>
        </pc:sldMkLst>
        <pc:spChg chg="mod">
          <ac:chgData name="Wittman, Barry" userId="bff186cd-6ce8-41ba-8e8c-e85cdef216de" providerId="ADAL" clId="{6BAEF7D5-26BB-476A-9570-CEC306B8B9D4}" dt="2026-04-16T21:25:18.676" v="176" actId="20577"/>
          <ac:spMkLst>
            <pc:docMk/>
            <pc:sldMk cId="3782908534" sldId="487"/>
            <ac:spMk id="5" creationId="{CB286924-5DE2-400F-9A59-BDBDBF736B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15 -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Laws of set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52400" y="1595121"/>
              <a:ext cx="11887200" cy="51167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06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65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0398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Name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Law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Dual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Commutative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>
                              <a:sym typeface="Symbol"/>
                            </a:rPr>
                            <a:t>Associative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>
                              <a:sym typeface="Symbol"/>
                            </a:rPr>
                            <a:t>Distributive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=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∩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=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∪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𝐶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Identity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∪∅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𝑈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Complement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𝑈</m:t>
                                </m:r>
                              </m:oMath>
                            </m:oMathPara>
                          </a14:m>
                          <a:endParaRPr lang="en-US" sz="1800" b="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Double</a:t>
                          </a:r>
                          <a:r>
                            <a:rPr lang="en-US" sz="1800" baseline="0" dirty="0"/>
                            <a:t> Complement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en-US" sz="1800" b="0" i="1" baseline="30000" dirty="0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Idempotent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Universal Bound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𝑈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𝑈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∩∅=∅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De Morgan’s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b="0" i="1" dirty="0" smtClean="0">
                                            <a:latin typeface="Cambria Math" panose="02040503050406030204" pitchFamily="18" charset="0"/>
                                            <a:sym typeface="Symbol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b="0" i="1" dirty="0" smtClean="0">
                                            <a:latin typeface="Cambria Math" panose="02040503050406030204" pitchFamily="18" charset="0"/>
                                            <a:sym typeface="Symbol"/>
                                          </a:rPr>
                                          <m:t>𝐴</m:t>
                                        </m:r>
                                        <m:r>
                                          <a:rPr lang="en-US" sz="1800" b="0" i="1" dirty="0" smtClean="0">
                                            <a:latin typeface="Cambria Math" panose="02040503050406030204" pitchFamily="18" charset="0"/>
                                            <a:sym typeface="Symbol"/>
                                          </a:rPr>
                                          <m:t> ∪ </m:t>
                                        </m:r>
                                        <m:r>
                                          <a:rPr lang="en-US" sz="1800" b="0" i="1" dirty="0" smtClean="0">
                                            <a:latin typeface="Cambria Math" panose="02040503050406030204" pitchFamily="18" charset="0"/>
                                            <a:sym typeface="Symbol"/>
                                          </a:rPr>
                                          <m:t>𝐵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= </m:t>
                                </m:r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∩ </m:t>
                                </m:r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err="1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𝐵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0" i="1" baseline="30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b="0" i="1" dirty="0" smtClean="0">
                                          <a:latin typeface="Cambria Math" panose="02040503050406030204" pitchFamily="18" charset="0"/>
                                          <a:sym typeface="Symbol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dirty="0" smtClean="0">
                                          <a:latin typeface="Cambria Math" panose="02040503050406030204" pitchFamily="18" charset="0"/>
                                          <a:sym typeface="Symbol"/>
                                        </a:rPr>
                                        <m:t>𝐴</m:t>
                                      </m:r>
                                      <m:r>
                                        <a:rPr lang="en-US" sz="1800" b="0" i="1" dirty="0" smtClean="0">
                                          <a:latin typeface="Cambria Math" panose="02040503050406030204" pitchFamily="18" charset="0"/>
                                          <a:sym typeface="Symbol"/>
                                        </a:rPr>
                                        <m:t> ∩ </m:t>
                                      </m:r>
                                      <m:r>
                                        <a:rPr lang="en-US" sz="1800" b="0" i="1" dirty="0" smtClean="0">
                                          <a:latin typeface="Cambria Math" panose="02040503050406030204" pitchFamily="18" charset="0"/>
                                          <a:sym typeface="Symbol"/>
                                        </a:rPr>
                                        <m:t>𝐵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𝑐</m:t>
                                  </m:r>
                                </m:sup>
                              </m:sSup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  <a:sym typeface="Symbol"/>
                                </a:rPr>
                                <m:t> = </m:t>
                              </m:r>
                              <m:sSup>
                                <m:sSup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𝑐</m:t>
                                  </m:r>
                                </m:sup>
                              </m:sSup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  <a:sym typeface="Symbol"/>
                                </a:rPr>
                                <m:t>∪ </m:t>
                              </m:r>
                              <m:sSup>
                                <m:sSup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dirty="0" err="1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𝐵</m:t>
                                  </m:r>
                                </m:e>
                                <m:sup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𝑐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800" b="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Absorption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∪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∩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∩ (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 ∪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𝐵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)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1800" b="0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Complements of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oMath>
                          </a14:m>
                          <a:r>
                            <a:rPr lang="en-US" sz="1800" dirty="0"/>
                            <a:t> and</a:t>
                          </a:r>
                          <a:r>
                            <a:rPr lang="en-US" sz="180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</m:oMath>
                          </a14:m>
                          <a:endParaRPr lang="en-US" sz="1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  <m:sup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𝑐</m:t>
                                    </m:r>
                                  </m:sup>
                                </m:sSup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 = </m:t>
                                </m:r>
                                <m:r>
                                  <a:rPr lang="en-US" sz="1800" b="0" i="1" dirty="0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Set Difference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 – 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 = 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 ∩ </m:t>
                              </m:r>
                              <m:sSup>
                                <m:sSup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dirty="0" err="1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𝐵</m:t>
                                  </m:r>
                                </m:e>
                                <m:sup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sym typeface="Symbol"/>
                                    </a:rPr>
                                    <m:t>𝑐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800" b="0" i="1" baseline="300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6074971"/>
                  </p:ext>
                </p:extLst>
              </p:nvPr>
            </p:nvGraphicFramePr>
            <p:xfrm>
              <a:off x="152400" y="1595121"/>
              <a:ext cx="11887200" cy="51167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06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65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0398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Name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Law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Dual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Commutative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107692" r="-90689" b="-11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107692" r="-708" b="-11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>
                              <a:sym typeface="Symbol"/>
                            </a:rPr>
                            <a:t>Associative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210938" r="-90689" b="-103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210938" r="-708" b="-103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>
                              <a:sym typeface="Symbol"/>
                            </a:rPr>
                            <a:t>Distributive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306154" r="-90689" b="-9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306154" r="-708" b="-92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Identity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406154" r="-90689" b="-8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406154" r="-708" b="-82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Complement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514063" r="-90689" b="-7343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514063" r="-708" b="-7343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Double</a:t>
                          </a:r>
                          <a:r>
                            <a:rPr lang="en-US" sz="1800" baseline="0" dirty="0"/>
                            <a:t> Complement</a:t>
                          </a:r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604615" r="-90689" b="-6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Idempotent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715625" r="-90689" b="-532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715625" r="-708" b="-532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Universal Bound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803077" r="-90689" b="-42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803077" r="-708" b="-42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De Morgan’s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903077" r="-90689" b="-32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903077" r="-708" b="-32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r>
                            <a:rPr lang="en-US" sz="1800" dirty="0"/>
                            <a:t>Absorption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1018750" r="-90689" b="-2296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1018750" r="-708" b="-2296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9311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35" t="-1101538" r="-325000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1101538" r="-90689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487" t="-1101538" r="-708" b="-1261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Set Difference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8929" t="-1201538" r="-90689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67149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theory proof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element method to prove the following:</a:t>
                </a:r>
              </a:p>
              <a:p>
                <a:r>
                  <a:rPr lang="en-US" dirty="0"/>
                  <a:t>For all sets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i="1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85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Russell's paradox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possible to give a description for a set which describes a set that does not actually exist</a:t>
            </a:r>
          </a:p>
          <a:p>
            <a:r>
              <a:rPr lang="en-US" dirty="0"/>
              <a:t>For a well-defined set, we should be able to say whether or not a given element is or is not a member</a:t>
            </a:r>
          </a:p>
          <a:p>
            <a:r>
              <a:rPr lang="en-US" dirty="0"/>
              <a:t>If we can find an element that must be in a specific set and must not be in a specific set, that set is not well defined</a:t>
            </a:r>
          </a:p>
          <a:p>
            <a:r>
              <a:rPr lang="en-US" b="1" dirty="0"/>
              <a:t>Watch out for definitions that are logically inconsistent!</a:t>
            </a:r>
          </a:p>
        </p:txBody>
      </p:sp>
    </p:spTree>
    <p:extLst>
      <p:ext uri="{BB962C8B-B14F-4D97-AF65-F5344CB8AC3E}">
        <p14:creationId xmlns:p14="http://schemas.microsoft.com/office/powerpoint/2010/main" val="149375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One-to-one</a:t>
            </a:r>
            <a:r>
              <a:rPr lang="en-US" dirty="0"/>
              <a:t> (</a:t>
            </a:r>
            <a:r>
              <a:rPr lang="en-US" b="1" dirty="0"/>
              <a:t>injective</a:t>
            </a:r>
            <a:r>
              <a:rPr lang="en-US" dirty="0"/>
              <a:t>) functions</a:t>
            </a:r>
          </a:p>
          <a:p>
            <a:r>
              <a:rPr lang="en-US" b="1" dirty="0"/>
              <a:t>Onto</a:t>
            </a:r>
            <a:r>
              <a:rPr lang="en-US" dirty="0"/>
              <a:t> (</a:t>
            </a:r>
            <a:r>
              <a:rPr lang="en-US" b="1" dirty="0" err="1"/>
              <a:t>surjective</a:t>
            </a:r>
            <a:r>
              <a:rPr lang="en-US" dirty="0"/>
              <a:t>) functions</a:t>
            </a:r>
          </a:p>
          <a:p>
            <a:r>
              <a:rPr lang="en-US" dirty="0"/>
              <a:t>If a function is both one-to-one and onto, we call it  </a:t>
            </a:r>
            <a:r>
              <a:rPr lang="en-US" b="1" dirty="0"/>
              <a:t>bijective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47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Cardinality is the number of things in a set</a:t>
            </a:r>
          </a:p>
          <a:p>
            <a:pPr lvl="1"/>
            <a:r>
              <a:rPr lang="en-US" dirty="0"/>
              <a:t>It is reflexive, symmetric, and transitive</a:t>
            </a:r>
          </a:p>
          <a:p>
            <a:r>
              <a:rPr lang="en-US" dirty="0"/>
              <a:t>Two sets have the same cardinality if a </a:t>
            </a:r>
            <a:r>
              <a:rPr lang="en-US" dirty="0" err="1"/>
              <a:t>bijective</a:t>
            </a:r>
            <a:r>
              <a:rPr lang="en-US" dirty="0"/>
              <a:t> function maps every element in one to an element in the other</a:t>
            </a:r>
          </a:p>
          <a:p>
            <a:r>
              <a:rPr lang="en-US" dirty="0"/>
              <a:t>Any set with the same cardinality as positive integers is called </a:t>
            </a:r>
            <a:r>
              <a:rPr lang="en-US" b="1" dirty="0" err="1"/>
              <a:t>countably</a:t>
            </a:r>
            <a:r>
              <a:rPr lang="en-US" b="1" dirty="0"/>
              <a:t> infinite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54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Relations</a:t>
                </a:r>
                <a:r>
                  <a:rPr lang="en-US" dirty="0"/>
                  <a:t> are generalizations of functions</a:t>
                </a:r>
              </a:p>
              <a:p>
                <a:r>
                  <a:rPr lang="en-US" dirty="0"/>
                  <a:t>In a function, an element of the domain must map to exactly one element of the co-domain</a:t>
                </a:r>
              </a:p>
              <a:p>
                <a:r>
                  <a:rPr lang="en-US" dirty="0"/>
                  <a:t>In a relation, an element from one set can be related to any number (from zero up to infinity) of other elements</a:t>
                </a:r>
              </a:p>
              <a:p>
                <a:r>
                  <a:rPr lang="en-US" dirty="0"/>
                  <a:t>Like functions, we're usually going to focus on binary relations</a:t>
                </a:r>
              </a:p>
              <a:p>
                <a:r>
                  <a:rPr lang="en-US" dirty="0"/>
                  <a:t>We can define any binary relation between sets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as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257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reflexive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i="1" dirty="0">
                    <a:sym typeface="Symbol"/>
                  </a:rPr>
                  <a:t>R</a:t>
                </a:r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reflexive if there is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symmetric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symmetric if there is an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but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transitive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transitive if there is an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i="1" dirty="0">
                    <a:sym typeface="Symbol"/>
                  </a:rPr>
                  <a:t> </a:t>
                </a:r>
                <a:r>
                  <a:rPr lang="en-US" dirty="0">
                    <a:sym typeface="Symbol"/>
                  </a:rPr>
                  <a:t>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but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antisymmetric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If two different elements are related to each other, then the relation is </a:t>
                </a:r>
                <a:r>
                  <a:rPr lang="en-US" b="1" dirty="0"/>
                  <a:t>not</a:t>
                </a:r>
                <a:r>
                  <a:rPr lang="en-US" dirty="0"/>
                  <a:t> antisymmetric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53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Any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that is reflexive, symmetric, and transitive induces a partition</a:t>
                </a:r>
              </a:p>
              <a:p>
                <a:pPr lvl="1"/>
                <a:r>
                  <a:rPr lang="en-US" dirty="0"/>
                  <a:t>We call a relation with these three properties an </a:t>
                </a:r>
                <a:r>
                  <a:rPr lang="en-US" b="1" dirty="0"/>
                  <a:t>equivalence relation</a:t>
                </a:r>
              </a:p>
              <a:p>
                <a:r>
                  <a:rPr lang="en-US" dirty="0"/>
                  <a:t>Any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that is reflexive, antisymmetric, and transitive is called a </a:t>
                </a:r>
                <a:r>
                  <a:rPr lang="en-US" b="1" dirty="0"/>
                  <a:t>partial order</a:t>
                </a:r>
              </a:p>
              <a:p>
                <a:endParaRPr lang="en-US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41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76A49C-F366-4A59-B7B4-7B2C1E65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and Probability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4E342-B63B-4D4E-9607-CB86F9377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If an operation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steps such that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pPr lvl="1">
                  <a:buNone/>
                </a:pPr>
                <a:r>
                  <a:rPr lang="en-US" dirty="0"/>
                  <a:t>	…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r>
                  <a:rPr lang="en-US" dirty="0"/>
                  <a:t>Then, the entire operation can be performed in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r>
                  <a:rPr lang="en-US" dirty="0"/>
                  <a:t>This rule only applies when each step always takes the same number of ways (unlike the previous possibility tree example)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291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Reviewed first third of the course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and inclusion/exclusion rules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If a finite set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equals the union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distinct mutually disjoint subsets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…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, then:</a:t>
                </a:r>
              </a:p>
              <a:p>
                <a:pPr>
                  <a:buNone/>
                </a:pPr>
                <a:endParaRPr lang="en-US" i="1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) + … +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118872" indent="0">
                  <a:buNone/>
                </a:pPr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are any finite sets, then</a:t>
                </a:r>
              </a:p>
              <a:p>
                <a:endParaRPr lang="en-US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=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And</a:t>
                </a:r>
              </a:p>
              <a:p>
                <a:endParaRPr lang="en-US" dirty="0">
                  <a:sym typeface="Symbol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∪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  <a:sym typeface="Symbol"/>
                            </a:rPr>
                            <m:t>∪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=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∩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  <a:sym typeface="Symbol"/>
                            </a:rPr>
                            <m:t>∩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sym typeface="Symbol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𝐶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+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𝐶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69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Handy dandy guide to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quick reminder of all the different ways you can count things: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943100" y="2667000"/>
              <a:ext cx="8305800" cy="3505200"/>
            </p:xfrm>
            <a:graphic>
              <a:graphicData uri="http://schemas.openxmlformats.org/drawingml/2006/table">
                <a:tbl>
                  <a:tblPr firstRow="1" firstCol="1">
                    <a:tableStyleId>{5C22544A-7EE6-4342-B048-85BDC9FD1C3A}</a:tableStyleId>
                  </a:tblPr>
                  <a:tblGrid>
                    <a:gridCol w="276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16840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Matters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Doesn't Matter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800" b="0" i="1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Not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8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6431092"/>
                  </p:ext>
                </p:extLst>
              </p:nvPr>
            </p:nvGraphicFramePr>
            <p:xfrm>
              <a:off x="1943100" y="2667000"/>
              <a:ext cx="8305800" cy="3505200"/>
            </p:xfrm>
            <a:graphic>
              <a:graphicData uri="http://schemas.openxmlformats.org/drawingml/2006/table">
                <a:tbl>
                  <a:tblPr firstRow="1" firstCol="1">
                    <a:tableStyleId>{5C22544A-7EE6-4342-B048-85BDC9FD1C3A}</a:tableStyleId>
                  </a:tblPr>
                  <a:tblGrid>
                    <a:gridCol w="276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16840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Matters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Doesn't Matter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41" t="-100521" r="-101101" b="-1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00521" r="-879" b="-101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Not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41" t="-200521" r="-101101" b="-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200521" r="-879" b="-1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1968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ways are there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Order the letters in the word "lunacy"</a:t>
            </a:r>
          </a:p>
          <a:p>
            <a:r>
              <a:rPr lang="en-US" dirty="0"/>
              <a:t>Order any four letters in the word " lunacy"?</a:t>
            </a:r>
          </a:p>
          <a:p>
            <a:r>
              <a:rPr lang="en-US" dirty="0"/>
              <a:t>Order the letters in the word "sassafras"</a:t>
            </a:r>
          </a:p>
          <a:p>
            <a:pPr lvl="1"/>
            <a:r>
              <a:rPr lang="en-US" dirty="0"/>
              <a:t>If all letters are considered distinct?</a:t>
            </a:r>
          </a:p>
          <a:p>
            <a:pPr lvl="1"/>
            <a:r>
              <a:rPr lang="en-US" dirty="0"/>
              <a:t>If identical letters cannot be told apart?</a:t>
            </a:r>
          </a:p>
          <a:p>
            <a:r>
              <a:rPr lang="en-US" dirty="0"/>
              <a:t>Select a soccer team of 11 people from 50 candidates?</a:t>
            </a:r>
          </a:p>
          <a:p>
            <a:r>
              <a:rPr lang="en-US" dirty="0"/>
              <a:t>Select a soccer team of 11 people from 50 candidates and make one of the 11 the goalie?</a:t>
            </a:r>
          </a:p>
          <a:p>
            <a:r>
              <a:rPr lang="en-US" dirty="0"/>
              <a:t>Select a soccer team of 11 people from 25 men and 25 women where five must be women, five must be men, and the goalie can be either?</a:t>
            </a:r>
          </a:p>
        </p:txBody>
      </p:sp>
    </p:spTree>
    <p:extLst>
      <p:ext uri="{BB962C8B-B14F-4D97-AF65-F5344CB8AC3E}">
        <p14:creationId xmlns:p14="http://schemas.microsoft.com/office/powerpoint/2010/main" val="233884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ways are there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Java identifiers of exactly 8 characters are possible?</a:t>
            </a:r>
          </a:p>
          <a:p>
            <a:r>
              <a:rPr lang="en-US" dirty="0"/>
              <a:t>How many Java identifiers of up to 8 characters are possible?</a:t>
            </a:r>
          </a:p>
          <a:p>
            <a:r>
              <a:rPr lang="en-US" dirty="0"/>
              <a:t>How many ways are there to select a basket of 15 pastries made up of:</a:t>
            </a:r>
          </a:p>
          <a:p>
            <a:pPr lvl="1"/>
            <a:r>
              <a:rPr lang="en-US" dirty="0"/>
              <a:t>Croissants</a:t>
            </a:r>
          </a:p>
          <a:p>
            <a:pPr lvl="1"/>
            <a:r>
              <a:rPr lang="en-US" dirty="0"/>
              <a:t>Pain au </a:t>
            </a:r>
            <a:r>
              <a:rPr lang="en-US" dirty="0" err="1"/>
              <a:t>chocolat</a:t>
            </a:r>
            <a:endParaRPr lang="en-US" dirty="0"/>
          </a:p>
          <a:p>
            <a:pPr lvl="1"/>
            <a:r>
              <a:rPr lang="en-US" dirty="0" err="1"/>
              <a:t>Kouign-amann</a:t>
            </a:r>
            <a:endParaRPr lang="en-US" dirty="0"/>
          </a:p>
          <a:p>
            <a:pPr lvl="1"/>
            <a:r>
              <a:rPr lang="en-US" dirty="0"/>
              <a:t>Cheese </a:t>
            </a:r>
            <a:r>
              <a:rPr lang="en-US" dirty="0" err="1"/>
              <a:t>danish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0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called a </a:t>
                </a:r>
                <a:r>
                  <a:rPr lang="en-US" b="1" dirty="0"/>
                  <a:t>binomial</a:t>
                </a:r>
              </a:p>
              <a:p>
                <a:r>
                  <a:rPr lang="en-US" dirty="0"/>
                  <a:t>Using combinations (or Pascal's Triangle) gives an easy way to 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i="1" baseline="30000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i="1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3"/>
          <p:cNvSpPr txBox="1"/>
          <p:nvPr/>
        </p:nvSpPr>
        <p:spPr bwMode="auto">
          <a:xfrm>
            <a:off x="3563938" y="3505200"/>
            <a:ext cx="5122862" cy="16764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axioms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be events in the sample space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(∅) = 0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=∅</m:t>
                    </m:r>
                  </m:oMath>
                </a14:m>
                <a:r>
                  <a:rPr lang="en-US" dirty="0">
                    <a:sym typeface="Symbol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It is clear then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𝑐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1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More generally,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∪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𝐵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𝐵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−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/>
                  <a:t>All these axioms can be derived from set theory and the definition of probability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606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68910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Expected value</a:t>
                </a:r>
                <a:r>
                  <a:rPr lang="en-US" dirty="0"/>
                  <a:t> is one of the most important concepts in probability, especially if you want to gamble</a:t>
                </a:r>
              </a:p>
              <a:p>
                <a:r>
                  <a:rPr lang="en-US" dirty="0"/>
                  <a:t>The expected value is simply the sum of all events, weighted by their probabilities</a:t>
                </a:r>
              </a:p>
              <a:p>
                <a:r>
                  <a:rPr lang="en-US" dirty="0"/>
                  <a:t>If you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outcomes with real number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,…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each of which has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,…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then the expected value is: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689108"/>
              </a:xfrm>
              <a:blipFill>
                <a:blip r:embed="rId2"/>
                <a:stretch>
                  <a:fillRect t="-1691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3"/>
          <p:cNvSpPr txBox="1"/>
          <p:nvPr/>
        </p:nvSpPr>
        <p:spPr bwMode="auto">
          <a:xfrm>
            <a:off x="5257800" y="5257800"/>
            <a:ext cx="1419225" cy="12065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that some event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has happened, the probability that some event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will happen is called conditional probability</a:t>
                </a:r>
              </a:p>
              <a:p>
                <a:r>
                  <a:rPr lang="en-US" dirty="0"/>
                  <a:t>This probability is: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796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78262-E6AE-480F-BF09-EE732E43A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</a:t>
            </a:r>
            <a:r>
              <a:rPr lang="en-US"/>
              <a:t>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71B13-A343-400A-8C68-7FD13F53E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60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of third </a:t>
            </a:r>
            <a:r>
              <a:rPr lang="en-US" dirty="0" err="1"/>
              <a:t>third</a:t>
            </a:r>
            <a:r>
              <a:rPr lang="en-US" dirty="0"/>
              <a:t> of the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Assignment 6</a:t>
            </a:r>
          </a:p>
          <a:p>
            <a:pPr lvl="1"/>
            <a:r>
              <a:rPr lang="en-US" b="1" dirty="0"/>
              <a:t>Due Wednesday!</a:t>
            </a:r>
          </a:p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Wednesday, April 29, 2026</a:t>
            </a:r>
          </a:p>
          <a:p>
            <a:pPr lvl="1"/>
            <a:r>
              <a:rPr lang="en-US" b="1" dirty="0"/>
              <a:t>8:00 to 10:00 a.m.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6781800" cy="4623816"/>
          </a:xfrm>
        </p:spPr>
        <p:txBody>
          <a:bodyPr>
            <a:normAutofit/>
          </a:bodyPr>
          <a:lstStyle/>
          <a:p>
            <a:r>
              <a:rPr lang="en-US" sz="3600" dirty="0"/>
              <a:t>Consider the following shape to the right:</a:t>
            </a:r>
          </a:p>
          <a:p>
            <a:r>
              <a:rPr lang="en-US" sz="3600" dirty="0"/>
              <a:t>Now, consider the next shape, made up of pieces of exactly the same size:</a:t>
            </a:r>
          </a:p>
          <a:p>
            <a:r>
              <a:rPr lang="en-US" sz="3600" dirty="0"/>
              <a:t>We have created space out of nowhere!</a:t>
            </a:r>
          </a:p>
          <a:p>
            <a:r>
              <a:rPr lang="en-US" sz="3600" dirty="0"/>
              <a:t>How is this possible?</a:t>
            </a:r>
          </a:p>
          <a:p>
            <a:endParaRPr lang="en-US" sz="3600" dirty="0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467600" y="1981200"/>
            <a:ext cx="4114800" cy="193538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477501" y="4373786"/>
            <a:ext cx="4095001" cy="19177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4438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A6ECD0-34F2-45E4-B011-6F0DE314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286924-5DE2-400F-9A59-BDBDBF736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Wednesday, April 29, 2026</a:t>
            </a:r>
          </a:p>
          <a:p>
            <a:pPr lvl="1"/>
            <a:r>
              <a:rPr lang="en-US" b="1" dirty="0"/>
              <a:t>8:00 to 10:00 a.m.</a:t>
            </a:r>
          </a:p>
          <a:p>
            <a:pPr lvl="1"/>
            <a:r>
              <a:rPr lang="en-US" b="1" dirty="0"/>
              <a:t>50% longer than previous exams, but you'll have 100% more time</a:t>
            </a:r>
          </a:p>
          <a:p>
            <a:r>
              <a:rPr lang="en-US" dirty="0"/>
              <a:t>There will be short answer, diagrams, and proofs</a:t>
            </a:r>
          </a:p>
          <a:p>
            <a:r>
              <a:rPr lang="en-US" dirty="0"/>
              <a:t>It will be comprehensive but weighted toward the last quarter of the course</a:t>
            </a:r>
          </a:p>
        </p:txBody>
      </p:sp>
    </p:spTree>
    <p:extLst>
      <p:ext uri="{BB962C8B-B14F-4D97-AF65-F5344CB8AC3E}">
        <p14:creationId xmlns:p14="http://schemas.microsoft.com/office/powerpoint/2010/main" val="378290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Theory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3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theory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Defining finite and infinite sets</a:t>
            </a:r>
          </a:p>
          <a:p>
            <a:r>
              <a:rPr lang="en-US" dirty="0"/>
              <a:t>Definitions of:</a:t>
            </a:r>
          </a:p>
          <a:p>
            <a:pPr lvl="1"/>
            <a:r>
              <a:rPr lang="en-US" dirty="0"/>
              <a:t>Subset</a:t>
            </a:r>
          </a:p>
          <a:p>
            <a:pPr lvl="1"/>
            <a:r>
              <a:rPr lang="en-US" dirty="0"/>
              <a:t>Proper subset</a:t>
            </a:r>
          </a:p>
          <a:p>
            <a:pPr lvl="1"/>
            <a:r>
              <a:rPr lang="en-US" dirty="0"/>
              <a:t>Set equality</a:t>
            </a:r>
          </a:p>
          <a:p>
            <a:r>
              <a:rPr lang="en-US" dirty="0"/>
              <a:t>Set operations:</a:t>
            </a:r>
          </a:p>
          <a:p>
            <a:pPr lvl="1"/>
            <a:r>
              <a:rPr lang="en-US" dirty="0"/>
              <a:t>Union</a:t>
            </a:r>
          </a:p>
          <a:p>
            <a:pPr lvl="1"/>
            <a:r>
              <a:rPr lang="en-US" dirty="0"/>
              <a:t>Intersection</a:t>
            </a:r>
          </a:p>
          <a:p>
            <a:pPr lvl="1"/>
            <a:r>
              <a:rPr lang="en-US" dirty="0"/>
              <a:t>Difference</a:t>
            </a:r>
          </a:p>
          <a:p>
            <a:pPr lvl="1"/>
            <a:r>
              <a:rPr lang="en-US" dirty="0"/>
              <a:t>Complement</a:t>
            </a:r>
          </a:p>
          <a:p>
            <a:r>
              <a:rPr lang="en-US" dirty="0"/>
              <a:t>The empty set</a:t>
            </a:r>
          </a:p>
          <a:p>
            <a:r>
              <a:rPr lang="en-US" dirty="0"/>
              <a:t>Partitions</a:t>
            </a:r>
          </a:p>
          <a:p>
            <a:r>
              <a:rPr lang="en-US" dirty="0"/>
              <a:t>Cartesian product</a:t>
            </a:r>
          </a:p>
        </p:txBody>
      </p:sp>
    </p:spTree>
    <p:extLst>
      <p:ext uri="{BB962C8B-B14F-4D97-AF65-F5344CB8AC3E}">
        <p14:creationId xmlns:p14="http://schemas.microsoft.com/office/powerpoint/2010/main" val="22328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theory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a subset relation</a:t>
            </a:r>
          </a:p>
          <a:p>
            <a:pPr lvl="1"/>
            <a:r>
              <a:rPr lang="en-US" dirty="0"/>
              <a:t>Element method:  Assume an element is in one set and show that it must be in the other set</a:t>
            </a:r>
          </a:p>
          <a:p>
            <a:pPr lvl="1"/>
            <a:r>
              <a:rPr lang="en-US" dirty="0"/>
              <a:t>Algebraic laws of set theory:  Using the algebraic laws of set theory (given on the next slide), we can show that two sets are equal</a:t>
            </a:r>
          </a:p>
          <a:p>
            <a:r>
              <a:rPr lang="en-US" dirty="0"/>
              <a:t>Disproving a universal statement requires a counterexample with specific sets</a:t>
            </a:r>
          </a:p>
        </p:txBody>
      </p:sp>
    </p:spTree>
    <p:extLst>
      <p:ext uri="{BB962C8B-B14F-4D97-AF65-F5344CB8AC3E}">
        <p14:creationId xmlns:p14="http://schemas.microsoft.com/office/powerpoint/2010/main" val="199805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8038</TotalTime>
  <Words>1573</Words>
  <Application>Microsoft Office PowerPoint</Application>
  <PresentationFormat>Widescreen</PresentationFormat>
  <Paragraphs>193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6</vt:lpstr>
      <vt:lpstr>Logical warmup</vt:lpstr>
      <vt:lpstr>Final exam</vt:lpstr>
      <vt:lpstr>Set Theory</vt:lpstr>
      <vt:lpstr>Set theory basics</vt:lpstr>
      <vt:lpstr>Set theory proofs</vt:lpstr>
      <vt:lpstr>Laws of set theory</vt:lpstr>
      <vt:lpstr>Set theory proof example</vt:lpstr>
      <vt:lpstr>Russell's paradox</vt:lpstr>
      <vt:lpstr>Functions</vt:lpstr>
      <vt:lpstr>Cardinality</vt:lpstr>
      <vt:lpstr>Relations</vt:lpstr>
      <vt:lpstr>Properties</vt:lpstr>
      <vt:lpstr>Kinds of relations</vt:lpstr>
      <vt:lpstr>Counting and Probability</vt:lpstr>
      <vt:lpstr>Multiplication rule</vt:lpstr>
      <vt:lpstr>Addition and inclusion/exclusion rules</vt:lpstr>
      <vt:lpstr>Handy dandy guide to counting</vt:lpstr>
      <vt:lpstr>How many ways are there to…</vt:lpstr>
      <vt:lpstr>How many ways are there to…</vt:lpstr>
      <vt:lpstr>Binomial theorem</vt:lpstr>
      <vt:lpstr>Probability axioms</vt:lpstr>
      <vt:lpstr>Expected value</vt:lpstr>
      <vt:lpstr>Conditional probability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575</cp:revision>
  <dcterms:created xsi:type="dcterms:W3CDTF">2009-08-24T20:26:10Z</dcterms:created>
  <dcterms:modified xsi:type="dcterms:W3CDTF">2026-04-19T21:41:46Z</dcterms:modified>
</cp:coreProperties>
</file>